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Corsiva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Corsiva-bold.fntdata"/><Relationship Id="rId27" Type="http://schemas.openxmlformats.org/officeDocument/2006/relationships/font" Target="fonts/Corsiv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orsiv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Corsiva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fa2f757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fa2f757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340b5009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340b500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3403671a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3403671a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fa32a11d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7fa32a11d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fa32a11d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fa32a11d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fa0e84e1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7fa0e84e1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fa176386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fa176386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fa176385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fa176385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f9f17a49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7f9f17a4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Giada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f9f17a49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f9f17a49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4bea335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4bea335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fa176386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fa176386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7fa232a1cc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7fa232a1c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39c62aa1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39c62aa1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39d1966b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39d1966b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379a3756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8379a375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fb02349c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fb02349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fb02349c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fb02349c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fae57504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fae57504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fa5bd827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fa5bd827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2200">
        <p:fade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drive.google.com/file/d/11mVyZu0Xc8D9OH6ZKeaRJ8O7a2nIdiC2/view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5191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          </a:t>
            </a:r>
            <a:r>
              <a:rPr lang="it" sz="6000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I nostri capolavori</a:t>
            </a:r>
            <a:endParaRPr sz="6000">
              <a:solidFill>
                <a:srgbClr val="FF000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28300" y="2894900"/>
            <a:ext cx="83799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            </a:t>
            </a:r>
            <a:r>
              <a:rPr lang="it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Armati di tanta pazienza attendiamo giorni nuovi e,      </a:t>
            </a:r>
            <a:endParaRPr>
              <a:solidFill>
                <a:srgbClr val="FF0000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            ispirati da Van Gogh, ci immaginiamo l’arcobaleno</a:t>
            </a:r>
            <a:endParaRPr>
              <a:solidFill>
                <a:srgbClr val="FF0000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                 nel cielo azzurro e terso e </a:t>
            </a:r>
            <a:r>
              <a:rPr lang="it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dipingiamo le nostre   </a:t>
            </a:r>
            <a:endParaRPr>
              <a:solidFill>
                <a:srgbClr val="FF0000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                 speranze, i nostri sogni nascosti…</a:t>
            </a:r>
            <a:endParaRPr>
              <a:solidFill>
                <a:srgbClr val="FF0000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 title="SHALOM CHAVERIM cantata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214350" cy="2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350" y="69263"/>
            <a:ext cx="8167656" cy="459396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2"/>
          <p:cNvSpPr/>
          <p:nvPr/>
        </p:nvSpPr>
        <p:spPr>
          <a:xfrm>
            <a:off x="1" y="0"/>
            <a:ext cx="1636744" cy="158362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1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00FF"/>
                </a:solidFill>
                <a:latin typeface="Pacifico"/>
              </a:rPr>
              <a:t>Riccardo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1700" y="104850"/>
            <a:ext cx="4657725" cy="465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3"/>
          <p:cNvSpPr/>
          <p:nvPr/>
        </p:nvSpPr>
        <p:spPr>
          <a:xfrm>
            <a:off x="713200" y="317375"/>
            <a:ext cx="3597916" cy="162048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1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FF00"/>
                </a:solidFill>
                <a:latin typeface="Pacifico"/>
              </a:rPr>
              <a:t>Idris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6200" y="-12"/>
            <a:ext cx="5257800" cy="395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4"/>
          <p:cNvSpPr/>
          <p:nvPr/>
        </p:nvSpPr>
        <p:spPr>
          <a:xfrm>
            <a:off x="3" y="95075"/>
            <a:ext cx="3936260" cy="22976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1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CC0000"/>
                </a:solidFill>
                <a:latin typeface="Pacifico"/>
              </a:rPr>
              <a:t>Alice G.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1300" y="0"/>
            <a:ext cx="6362700" cy="477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5"/>
          <p:cNvSpPr/>
          <p:nvPr/>
        </p:nvSpPr>
        <p:spPr>
          <a:xfrm>
            <a:off x="0" y="65500"/>
            <a:ext cx="2549381" cy="158362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1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FF00"/>
                </a:solidFill>
                <a:latin typeface="Pacifico"/>
              </a:rPr>
              <a:t>Rehanne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146" name="Google Shape;14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7075" y="47825"/>
            <a:ext cx="6526929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6"/>
          <p:cNvSpPr/>
          <p:nvPr/>
        </p:nvSpPr>
        <p:spPr>
          <a:xfrm>
            <a:off x="-60819" y="-53425"/>
            <a:ext cx="2677900" cy="1446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1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Pacifico"/>
              </a:rPr>
              <a:t>Lorenza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5675" y="225025"/>
            <a:ext cx="6454715" cy="483869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7"/>
          <p:cNvSpPr/>
          <p:nvPr/>
        </p:nvSpPr>
        <p:spPr>
          <a:xfrm>
            <a:off x="0" y="0"/>
            <a:ext cx="2910638" cy="144285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1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FFFF"/>
                </a:solidFill>
                <a:latin typeface="Pacifico"/>
              </a:rPr>
              <a:t>Irene</a:t>
            </a:r>
          </a:p>
        </p:txBody>
      </p:sp>
      <p:sp>
        <p:nvSpPr>
          <p:cNvPr id="154" name="Google Shape;154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3750" y="77000"/>
            <a:ext cx="5943600" cy="488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8"/>
          <p:cNvSpPr/>
          <p:nvPr/>
        </p:nvSpPr>
        <p:spPr>
          <a:xfrm>
            <a:off x="112727" y="321800"/>
            <a:ext cx="2925012" cy="158362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1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9900"/>
                </a:solidFill>
                <a:latin typeface="Pacifico"/>
              </a:rPr>
              <a:t>Nicole</a:t>
            </a:r>
          </a:p>
        </p:txBody>
      </p:sp>
      <p:sp>
        <p:nvSpPr>
          <p:cNvPr id="161" name="Google Shape;161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7150" y="-67150"/>
            <a:ext cx="7570853" cy="5210651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9"/>
          <p:cNvSpPr/>
          <p:nvPr/>
        </p:nvSpPr>
        <p:spPr>
          <a:xfrm>
            <a:off x="1" y="0"/>
            <a:ext cx="1886079" cy="147134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1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00FF"/>
                </a:solidFill>
                <a:latin typeface="Pacifico"/>
              </a:rPr>
              <a:t>Matteo</a:t>
            </a:r>
          </a:p>
        </p:txBody>
      </p:sp>
      <p:sp>
        <p:nvSpPr>
          <p:cNvPr id="168" name="Google Shape;168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2400" y="0"/>
            <a:ext cx="645159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0"/>
          <p:cNvSpPr/>
          <p:nvPr/>
        </p:nvSpPr>
        <p:spPr>
          <a:xfrm>
            <a:off x="0" y="94000"/>
            <a:ext cx="2816623" cy="17950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1">
                <a:ln cap="flat" cmpd="sng" w="9525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FF"/>
                </a:solidFill>
                <a:latin typeface="Pacifico"/>
              </a:rPr>
              <a:t>Giada</a:t>
            </a:r>
          </a:p>
        </p:txBody>
      </p:sp>
      <p:sp>
        <p:nvSpPr>
          <p:cNvPr id="175" name="Google Shape;175;p30"/>
          <p:cNvSpPr txBox="1"/>
          <p:nvPr/>
        </p:nvSpPr>
        <p:spPr>
          <a:xfrm>
            <a:off x="993775" y="2551600"/>
            <a:ext cx="80700" cy="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4875" y="308875"/>
            <a:ext cx="6459126" cy="491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1"/>
          <p:cNvSpPr/>
          <p:nvPr/>
        </p:nvSpPr>
        <p:spPr>
          <a:xfrm>
            <a:off x="53725" y="0"/>
            <a:ext cx="3041602" cy="183020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1">
                <a:ln cap="flat" cmpd="sng" w="9525">
                  <a:solidFill>
                    <a:srgbClr val="0000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FF"/>
                </a:solidFill>
                <a:latin typeface="Pacifico"/>
              </a:rPr>
              <a:t>Martina</a:t>
            </a:r>
          </a:p>
        </p:txBody>
      </p:sp>
      <p:sp>
        <p:nvSpPr>
          <p:cNvPr id="183" name="Google Shape;183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6305" l="0" r="0" t="0"/>
          <a:stretch/>
        </p:blipFill>
        <p:spPr>
          <a:xfrm>
            <a:off x="2357725" y="0"/>
            <a:ext cx="6786273" cy="4533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/>
          <p:nvPr/>
        </p:nvSpPr>
        <p:spPr>
          <a:xfrm>
            <a:off x="0" y="59125"/>
            <a:ext cx="2582744" cy="9539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1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FF00"/>
                </a:solidFill>
                <a:latin typeface="Arial"/>
              </a:rPr>
              <a:t>Alessandro L.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8850" y="90800"/>
            <a:ext cx="6565151" cy="505270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2"/>
          <p:cNvSpPr/>
          <p:nvPr/>
        </p:nvSpPr>
        <p:spPr>
          <a:xfrm>
            <a:off x="0" y="160375"/>
            <a:ext cx="2526084" cy="169275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1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E06666"/>
                </a:solidFill>
                <a:latin typeface="Pacifico"/>
              </a:rPr>
              <a:t>Giorgia</a:t>
            </a:r>
          </a:p>
        </p:txBody>
      </p:sp>
      <p:sp>
        <p:nvSpPr>
          <p:cNvPr id="190" name="Google Shape;190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0150" y="0"/>
            <a:ext cx="67379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3"/>
          <p:cNvSpPr/>
          <p:nvPr/>
        </p:nvSpPr>
        <p:spPr>
          <a:xfrm>
            <a:off x="0" y="0"/>
            <a:ext cx="2451524" cy="154675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1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FF00"/>
                </a:solidFill>
                <a:latin typeface="Pacifico"/>
              </a:rPr>
              <a:t>Beatrice</a:t>
            </a:r>
          </a:p>
        </p:txBody>
      </p:sp>
      <p:sp>
        <p:nvSpPr>
          <p:cNvPr id="197" name="Google Shape;197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867275" y="-501250"/>
            <a:ext cx="3559235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/>
          <p:nvPr/>
        </p:nvSpPr>
        <p:spPr>
          <a:xfrm>
            <a:off x="-4" y="215525"/>
            <a:ext cx="4120404" cy="20687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1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Pacifico"/>
              </a:rPr>
              <a:t>Sofia M.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0400" y="0"/>
            <a:ext cx="5943600" cy="42195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/>
          <p:nvPr/>
        </p:nvSpPr>
        <p:spPr>
          <a:xfrm>
            <a:off x="-4" y="68600"/>
            <a:ext cx="3303650" cy="15614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1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3C78D8"/>
                </a:solidFill>
                <a:latin typeface="Pacifico"/>
              </a:rPr>
              <a:t>Alice 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0400" y="83081"/>
            <a:ext cx="5820750" cy="3936469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/>
          <p:nvPr/>
        </p:nvSpPr>
        <p:spPr>
          <a:xfrm>
            <a:off x="0" y="83075"/>
            <a:ext cx="3200398" cy="1433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1">
                <a:ln cap="flat" cmpd="sng" w="9525">
                  <a:solidFill>
                    <a:srgbClr val="FF00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FF"/>
                </a:solidFill>
                <a:latin typeface="Pacifico"/>
              </a:rPr>
              <a:t>Elena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3650" y="218125"/>
            <a:ext cx="6700349" cy="483870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/>
          <p:nvPr/>
        </p:nvSpPr>
        <p:spPr>
          <a:xfrm>
            <a:off x="0" y="82050"/>
            <a:ext cx="2443647" cy="162047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1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3C78D8"/>
                </a:solidFill>
                <a:latin typeface="Pacifico"/>
              </a:rPr>
              <a:t>Lukas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2400" y="0"/>
            <a:ext cx="6451598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/>
          <p:nvPr/>
        </p:nvSpPr>
        <p:spPr>
          <a:xfrm>
            <a:off x="2" y="0"/>
            <a:ext cx="2793325" cy="15836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1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FFFF"/>
                </a:solidFill>
                <a:latin typeface="Pacifico"/>
              </a:rPr>
              <a:t>Davide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 rotWithShape="1">
          <a:blip r:embed="rId3">
            <a:alphaModFix/>
          </a:blip>
          <a:srcRect b="0" l="5294" r="0" t="0"/>
          <a:stretch/>
        </p:blipFill>
        <p:spPr>
          <a:xfrm>
            <a:off x="3337350" y="0"/>
            <a:ext cx="5683801" cy="418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/>
          <p:nvPr/>
        </p:nvSpPr>
        <p:spPr>
          <a:xfrm>
            <a:off x="161625" y="57050"/>
            <a:ext cx="3223277" cy="15836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1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FF"/>
                </a:solidFill>
                <a:latin typeface="Pacifico"/>
              </a:rPr>
              <a:t>Alice 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5150" y="57325"/>
            <a:ext cx="6791067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1"/>
          <p:cNvSpPr/>
          <p:nvPr/>
        </p:nvSpPr>
        <p:spPr>
          <a:xfrm>
            <a:off x="6" y="0"/>
            <a:ext cx="2516129" cy="144620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1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Pacifico"/>
              </a:rPr>
              <a:t>Lorenzo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